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54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26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85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7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1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10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27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82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4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83240-C109-4E16-9E72-4EAE797A85E5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A2A00-BABE-4E82-AFB7-5E97BE6EA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62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Apex Banner</a:t>
            </a:r>
            <a:br>
              <a:rPr lang="en-US" altLang="ko-KR" dirty="0" smtClean="0"/>
            </a:br>
            <a:r>
              <a:rPr lang="ko-KR" altLang="en-US" dirty="0" smtClean="0"/>
              <a:t>각 화면 </a:t>
            </a:r>
            <a:r>
              <a:rPr lang="ko-KR" altLang="en-US" dirty="0" err="1" smtClean="0"/>
              <a:t>캡쳐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mtClean="0"/>
              <a:t>14</a:t>
            </a:r>
            <a:r>
              <a:rPr lang="ko-KR" altLang="en-US" smtClean="0"/>
              <a:t>조</a:t>
            </a:r>
            <a:endParaRPr lang="en-US" altLang="ko-KR" dirty="0" smtClean="0"/>
          </a:p>
          <a:p>
            <a:r>
              <a:rPr lang="ko-KR" altLang="en-US" dirty="0" smtClean="0"/>
              <a:t>김다빈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김진영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차혜연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최남규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568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6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2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4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9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2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7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2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7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</Words>
  <Application>Microsoft Office PowerPoint</Application>
  <PresentationFormat>와이드스크린</PresentationFormat>
  <Paragraphs>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Apex Banner 각 화면 캡쳐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</cp:revision>
  <dcterms:created xsi:type="dcterms:W3CDTF">2019-06-19T07:01:45Z</dcterms:created>
  <dcterms:modified xsi:type="dcterms:W3CDTF">2019-06-19T07:06:15Z</dcterms:modified>
</cp:coreProperties>
</file>